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64" r:id="rId6"/>
    <p:sldId id="261" r:id="rId7"/>
    <p:sldId id="263" r:id="rId8"/>
    <p:sldId id="265" r:id="rId9"/>
    <p:sldId id="262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 Curley" userId="15c8586d2053b608" providerId="LiveId" clId="{DC7EDDDB-397D-4743-A8C7-A5EDCB54E219}"/>
    <pc:docChg chg="custSel addSld modSld sldOrd">
      <pc:chgData name="Al Curley" userId="15c8586d2053b608" providerId="LiveId" clId="{DC7EDDDB-397D-4743-A8C7-A5EDCB54E219}" dt="2022-01-12T18:15:59.744" v="1095" actId="1076"/>
      <pc:docMkLst>
        <pc:docMk/>
      </pc:docMkLst>
      <pc:sldChg chg="modSp mod">
        <pc:chgData name="Al Curley" userId="15c8586d2053b608" providerId="LiveId" clId="{DC7EDDDB-397D-4743-A8C7-A5EDCB54E219}" dt="2022-01-12T17:54:12.352" v="787" actId="20577"/>
        <pc:sldMkLst>
          <pc:docMk/>
          <pc:sldMk cId="2584280759" sldId="257"/>
        </pc:sldMkLst>
        <pc:spChg chg="mod">
          <ac:chgData name="Al Curley" userId="15c8586d2053b608" providerId="LiveId" clId="{DC7EDDDB-397D-4743-A8C7-A5EDCB54E219}" dt="2022-01-12T17:54:12.352" v="787" actId="20577"/>
          <ac:spMkLst>
            <pc:docMk/>
            <pc:sldMk cId="2584280759" sldId="257"/>
            <ac:spMk id="3" creationId="{C8722DDC-8EEE-4A06-8DFE-B44871EAA2CF}"/>
          </ac:spMkLst>
        </pc:spChg>
      </pc:sldChg>
      <pc:sldChg chg="addSp modSp mod modAnim">
        <pc:chgData name="Al Curley" userId="15c8586d2053b608" providerId="LiveId" clId="{DC7EDDDB-397D-4743-A8C7-A5EDCB54E219}" dt="2022-01-12T18:03:17.633" v="880" actId="1076"/>
        <pc:sldMkLst>
          <pc:docMk/>
          <pc:sldMk cId="1053968738" sldId="262"/>
        </pc:sldMkLst>
        <pc:spChg chg="mod">
          <ac:chgData name="Al Curley" userId="15c8586d2053b608" providerId="LiveId" clId="{DC7EDDDB-397D-4743-A8C7-A5EDCB54E219}" dt="2022-01-12T18:03:13.900" v="879" actId="20577"/>
          <ac:spMkLst>
            <pc:docMk/>
            <pc:sldMk cId="1053968738" sldId="262"/>
            <ac:spMk id="3" creationId="{4B5F5AC2-E745-4206-83CA-2FBC8C7866B4}"/>
          </ac:spMkLst>
        </pc:spChg>
        <pc:picChg chg="add mod">
          <ac:chgData name="Al Curley" userId="15c8586d2053b608" providerId="LiveId" clId="{DC7EDDDB-397D-4743-A8C7-A5EDCB54E219}" dt="2022-01-12T18:03:17.633" v="880" actId="1076"/>
          <ac:picMkLst>
            <pc:docMk/>
            <pc:sldMk cId="1053968738" sldId="262"/>
            <ac:picMk id="4" creationId="{8F8D7530-172C-4736-B43E-03818658B3DF}"/>
          </ac:picMkLst>
        </pc:picChg>
        <pc:picChg chg="mod">
          <ac:chgData name="Al Curley" userId="15c8586d2053b608" providerId="LiveId" clId="{DC7EDDDB-397D-4743-A8C7-A5EDCB54E219}" dt="2022-01-12T17:23:58.752" v="766" actId="1076"/>
          <ac:picMkLst>
            <pc:docMk/>
            <pc:sldMk cId="1053968738" sldId="262"/>
            <ac:picMk id="5" creationId="{19CBB5FF-C1D9-400C-B9E8-41ED05EC4EBA}"/>
          </ac:picMkLst>
        </pc:picChg>
        <pc:picChg chg="mod">
          <ac:chgData name="Al Curley" userId="15c8586d2053b608" providerId="LiveId" clId="{DC7EDDDB-397D-4743-A8C7-A5EDCB54E219}" dt="2022-01-12T17:56:20.695" v="791" actId="1076"/>
          <ac:picMkLst>
            <pc:docMk/>
            <pc:sldMk cId="1053968738" sldId="262"/>
            <ac:picMk id="6" creationId="{9249E75F-B2A7-4E62-97AC-7635E594FA8E}"/>
          </ac:picMkLst>
        </pc:picChg>
      </pc:sldChg>
      <pc:sldChg chg="modSp mod ord">
        <pc:chgData name="Al Curley" userId="15c8586d2053b608" providerId="LiveId" clId="{DC7EDDDB-397D-4743-A8C7-A5EDCB54E219}" dt="2022-01-12T18:00:28.251" v="877" actId="20577"/>
        <pc:sldMkLst>
          <pc:docMk/>
          <pc:sldMk cId="2950542745" sldId="263"/>
        </pc:sldMkLst>
        <pc:graphicFrameChg chg="mod modGraphic">
          <ac:chgData name="Al Curley" userId="15c8586d2053b608" providerId="LiveId" clId="{DC7EDDDB-397D-4743-A8C7-A5EDCB54E219}" dt="2022-01-12T18:00:28.251" v="877" actId="20577"/>
          <ac:graphicFrameMkLst>
            <pc:docMk/>
            <pc:sldMk cId="2950542745" sldId="263"/>
            <ac:graphicFrameMk id="2" creationId="{E859A2B4-D2DD-4C19-B61A-B2311080CD2A}"/>
          </ac:graphicFrameMkLst>
        </pc:graphicFrameChg>
      </pc:sldChg>
      <pc:sldChg chg="modSp mod">
        <pc:chgData name="Al Curley" userId="15c8586d2053b608" providerId="LiveId" clId="{DC7EDDDB-397D-4743-A8C7-A5EDCB54E219}" dt="2022-01-12T18:11:12.496" v="1090" actId="14100"/>
        <pc:sldMkLst>
          <pc:docMk/>
          <pc:sldMk cId="3906940887" sldId="266"/>
        </pc:sldMkLst>
        <pc:spChg chg="mod">
          <ac:chgData name="Al Curley" userId="15c8586d2053b608" providerId="LiveId" clId="{DC7EDDDB-397D-4743-A8C7-A5EDCB54E219}" dt="2022-01-12T18:10:54.896" v="1088" actId="20577"/>
          <ac:spMkLst>
            <pc:docMk/>
            <pc:sldMk cId="3906940887" sldId="266"/>
            <ac:spMk id="2" creationId="{C6B5C3CD-4348-4DBE-8FF9-0956549A54AE}"/>
          </ac:spMkLst>
        </pc:spChg>
        <pc:spChg chg="mod">
          <ac:chgData name="Al Curley" userId="15c8586d2053b608" providerId="LiveId" clId="{DC7EDDDB-397D-4743-A8C7-A5EDCB54E219}" dt="2022-01-12T18:09:27.812" v="1069" actId="20577"/>
          <ac:spMkLst>
            <pc:docMk/>
            <pc:sldMk cId="3906940887" sldId="266"/>
            <ac:spMk id="3" creationId="{08343A30-494F-4AFD-91A5-D0D29C508AF5}"/>
          </ac:spMkLst>
        </pc:spChg>
        <pc:picChg chg="mod">
          <ac:chgData name="Al Curley" userId="15c8586d2053b608" providerId="LiveId" clId="{DC7EDDDB-397D-4743-A8C7-A5EDCB54E219}" dt="2022-01-12T18:11:12.496" v="1090" actId="14100"/>
          <ac:picMkLst>
            <pc:docMk/>
            <pc:sldMk cId="3906940887" sldId="266"/>
            <ac:picMk id="4" creationId="{BED1F48B-7824-475A-B29A-B7562E206988}"/>
          </ac:picMkLst>
        </pc:picChg>
        <pc:picChg chg="mod">
          <ac:chgData name="Al Curley" userId="15c8586d2053b608" providerId="LiveId" clId="{DC7EDDDB-397D-4743-A8C7-A5EDCB54E219}" dt="2022-01-12T18:11:07.730" v="1089" actId="14100"/>
          <ac:picMkLst>
            <pc:docMk/>
            <pc:sldMk cId="3906940887" sldId="266"/>
            <ac:picMk id="9" creationId="{AD60272B-0BF9-415B-A898-DCB0572E4FCB}"/>
          </ac:picMkLst>
        </pc:picChg>
      </pc:sldChg>
      <pc:sldChg chg="addSp delSp modSp new mod">
        <pc:chgData name="Al Curley" userId="15c8586d2053b608" providerId="LiveId" clId="{DC7EDDDB-397D-4743-A8C7-A5EDCB54E219}" dt="2022-01-12T18:15:59.744" v="1095" actId="1076"/>
        <pc:sldMkLst>
          <pc:docMk/>
          <pc:sldMk cId="3413036353" sldId="267"/>
        </pc:sldMkLst>
        <pc:spChg chg="mod">
          <ac:chgData name="Al Curley" userId="15c8586d2053b608" providerId="LiveId" clId="{DC7EDDDB-397D-4743-A8C7-A5EDCB54E219}" dt="2022-01-12T16:34:55.848" v="21" actId="20577"/>
          <ac:spMkLst>
            <pc:docMk/>
            <pc:sldMk cId="3413036353" sldId="267"/>
            <ac:spMk id="2" creationId="{479129B8-F260-49A3-9433-6EE9095314FD}"/>
          </ac:spMkLst>
        </pc:spChg>
        <pc:spChg chg="mod">
          <ac:chgData name="Al Curley" userId="15c8586d2053b608" providerId="LiveId" clId="{DC7EDDDB-397D-4743-A8C7-A5EDCB54E219}" dt="2022-01-12T18:15:59.744" v="1095" actId="1076"/>
          <ac:spMkLst>
            <pc:docMk/>
            <pc:sldMk cId="3413036353" sldId="267"/>
            <ac:spMk id="3" creationId="{BE2ACE74-BADE-4FCB-A76C-24D0B1D2DC9D}"/>
          </ac:spMkLst>
        </pc:spChg>
        <pc:picChg chg="add del mod">
          <ac:chgData name="Al Curley" userId="15c8586d2053b608" providerId="LiveId" clId="{DC7EDDDB-397D-4743-A8C7-A5EDCB54E219}" dt="2022-01-12T16:36:27.640" v="24" actId="478"/>
          <ac:picMkLst>
            <pc:docMk/>
            <pc:sldMk cId="3413036353" sldId="267"/>
            <ac:picMk id="4" creationId="{0F737D88-D587-4215-A051-5F024D6BCF8B}"/>
          </ac:picMkLst>
        </pc:picChg>
        <pc:picChg chg="add mod">
          <ac:chgData name="Al Curley" userId="15c8586d2053b608" providerId="LiveId" clId="{DC7EDDDB-397D-4743-A8C7-A5EDCB54E219}" dt="2022-01-12T16:58:18.454" v="452" actId="14100"/>
          <ac:picMkLst>
            <pc:docMk/>
            <pc:sldMk cId="3413036353" sldId="267"/>
            <ac:picMk id="5" creationId="{E707A406-708B-4D52-8EAB-8F0FFB23B4ED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Weekly/monthly activities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Social media engagement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Corporate worship and discipleship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 dirty="0"/>
            <a:t>Weekly/monthly activities </a:t>
          </a:r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 dirty="0"/>
            <a:t>Social media engagement</a:t>
          </a:r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 dirty="0"/>
            <a:t>Corporate worship and discipleship</a:t>
          </a:r>
        </a:p>
      </dsp:txBody>
      <dsp:txXfrm>
        <a:off x="7041543" y="2695306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SrWCtG0_vA?feature=oembed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STONECrew Parent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We need you…and your children.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E2181-EBFB-41F3-A8CC-BECCFD3443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This ministry is designed to develop and deploy students to make disciples for life God’s way.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0D5A2E-6BEF-437C-A9CA-6712A8F0C4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Method: Integrated Discipleship</a:t>
            </a:r>
          </a:p>
        </p:txBody>
      </p:sp>
    </p:spTree>
    <p:extLst>
      <p:ext uri="{BB962C8B-B14F-4D97-AF65-F5344CB8AC3E}">
        <p14:creationId xmlns:p14="http://schemas.microsoft.com/office/powerpoint/2010/main" val="148364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Integrated Discipleship Strategy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615319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859A2B4-D2DD-4C19-B61A-B2311080C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311060"/>
              </p:ext>
            </p:extLst>
          </p:nvPr>
        </p:nvGraphicFramePr>
        <p:xfrm>
          <a:off x="2672180" y="1287262"/>
          <a:ext cx="6951214" cy="5157924"/>
        </p:xfrm>
        <a:graphic>
          <a:graphicData uri="http://schemas.openxmlformats.org/drawingml/2006/table">
            <a:tbl>
              <a:tblPr/>
              <a:tblGrid>
                <a:gridCol w="2490839">
                  <a:extLst>
                    <a:ext uri="{9D8B030D-6E8A-4147-A177-3AD203B41FA5}">
                      <a16:colId xmlns:a16="http://schemas.microsoft.com/office/drawing/2014/main" val="2637834659"/>
                    </a:ext>
                  </a:extLst>
                </a:gridCol>
                <a:gridCol w="2235975">
                  <a:extLst>
                    <a:ext uri="{9D8B030D-6E8A-4147-A177-3AD203B41FA5}">
                      <a16:colId xmlns:a16="http://schemas.microsoft.com/office/drawing/2014/main" val="3206205778"/>
                    </a:ext>
                  </a:extLst>
                </a:gridCol>
                <a:gridCol w="2224400">
                  <a:extLst>
                    <a:ext uri="{9D8B030D-6E8A-4147-A177-3AD203B41FA5}">
                      <a16:colId xmlns:a16="http://schemas.microsoft.com/office/drawing/2014/main" val="85522996"/>
                    </a:ext>
                  </a:extLst>
                </a:gridCol>
              </a:tblGrid>
              <a:tr h="4298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  <a:endParaRPr lang="en-US" sz="140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Friendsgiving</a:t>
                      </a:r>
                      <a:endParaRPr lang="en-US" sz="1400" dirty="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Wednesday the 17th</a:t>
                      </a:r>
                      <a:endParaRPr lang="en-US" sz="140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728003"/>
                  </a:ext>
                </a:extLst>
              </a:tr>
              <a:tr h="4298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December</a:t>
                      </a:r>
                      <a:endParaRPr lang="en-US" sz="140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Christmas Party</a:t>
                      </a:r>
                      <a:endParaRPr lang="en-US" sz="140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Wednesday the 15th</a:t>
                      </a:r>
                      <a:endParaRPr lang="en-US" sz="140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793060"/>
                  </a:ext>
                </a:extLst>
              </a:tr>
              <a:tr h="4298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January</a:t>
                      </a:r>
                      <a:endParaRPr lang="en-US" sz="1400" dirty="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Mission Arlington</a:t>
                      </a:r>
                      <a:endParaRPr lang="en-US" sz="1400" dirty="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Monday the 17th</a:t>
                      </a:r>
                      <a:endParaRPr lang="en-US" sz="1400" dirty="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234201"/>
                  </a:ext>
                </a:extLst>
              </a:tr>
              <a:tr h="4298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February</a:t>
                      </a:r>
                      <a:endParaRPr lang="en-US" sz="140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Date Night/Paint Party</a:t>
                      </a:r>
                      <a:endParaRPr lang="en-US" sz="1400" dirty="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Wednesday the 16th</a:t>
                      </a:r>
                      <a:endParaRPr lang="en-US" sz="1400" dirty="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824096"/>
                  </a:ext>
                </a:extLst>
              </a:tr>
              <a:tr h="4298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</a:t>
                      </a:r>
                      <a:endParaRPr lang="en-US" sz="140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Lock-In?</a:t>
                      </a:r>
                      <a:endParaRPr lang="en-US" sz="1400" dirty="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TBD</a:t>
                      </a:r>
                      <a:endParaRPr lang="en-US" sz="1400" dirty="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966843"/>
                  </a:ext>
                </a:extLst>
              </a:tr>
              <a:tr h="4298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April</a:t>
                      </a:r>
                      <a:endParaRPr lang="en-US" sz="140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Mission Arlington</a:t>
                      </a:r>
                      <a:endParaRPr lang="en-US" sz="140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Saturday the 23rd</a:t>
                      </a:r>
                      <a:endParaRPr lang="en-US" sz="140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549557"/>
                  </a:ext>
                </a:extLst>
              </a:tr>
              <a:tr h="4298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  <a:endParaRPr lang="en-US" sz="140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Formal</a:t>
                      </a:r>
                      <a:endParaRPr lang="en-US" sz="1400" dirty="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TBD</a:t>
                      </a:r>
                      <a:endParaRPr lang="en-US" sz="140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729668"/>
                  </a:ext>
                </a:extLst>
              </a:tr>
              <a:tr h="4298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</a:t>
                      </a:r>
                      <a:endParaRPr lang="en-US" sz="140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Summer Kickoff/BBQ</a:t>
                      </a:r>
                      <a:endParaRPr lang="en-US" sz="140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Saturday the 18th</a:t>
                      </a:r>
                      <a:endParaRPr lang="en-US" sz="140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510577"/>
                  </a:ext>
                </a:extLst>
              </a:tr>
              <a:tr h="4298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July</a:t>
                      </a:r>
                      <a:endParaRPr lang="en-US" sz="140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TBD</a:t>
                      </a:r>
                      <a:endParaRPr lang="en-US" sz="140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TBD</a:t>
                      </a:r>
                      <a:endParaRPr lang="en-US" sz="140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296559"/>
                  </a:ext>
                </a:extLst>
              </a:tr>
              <a:tr h="4298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August</a:t>
                      </a:r>
                      <a:endParaRPr lang="en-US" sz="140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Back 2 School Party</a:t>
                      </a:r>
                      <a:endParaRPr lang="en-US" sz="140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Saturday the 20th</a:t>
                      </a:r>
                      <a:endParaRPr lang="en-US" sz="140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664377"/>
                  </a:ext>
                </a:extLst>
              </a:tr>
              <a:tr h="4298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September</a:t>
                      </a:r>
                      <a:endParaRPr lang="en-US" sz="140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Mission Arlington </a:t>
                      </a:r>
                      <a:endParaRPr lang="en-US" sz="140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Saturday the 24th</a:t>
                      </a:r>
                      <a:endParaRPr lang="en-US" sz="140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694701"/>
                  </a:ext>
                </a:extLst>
              </a:tr>
              <a:tr h="4298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October</a:t>
                      </a:r>
                      <a:endParaRPr lang="en-US" sz="1400" dirty="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TBD</a:t>
                      </a:r>
                      <a:endParaRPr lang="en-US" sz="1400" dirty="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TBD</a:t>
                      </a:r>
                      <a:endParaRPr lang="en-US" sz="1400" dirty="0">
                        <a:effectLst/>
                      </a:endParaRPr>
                    </a:p>
                  </a:txBody>
                  <a:tcPr marL="49830" marR="49830" marT="49830" marB="49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6961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597DA0-E3F2-424F-9C85-CA4FCBDD6BF6}"/>
              </a:ext>
            </a:extLst>
          </p:cNvPr>
          <p:cNvSpPr txBox="1"/>
          <p:nvPr/>
        </p:nvSpPr>
        <p:spPr>
          <a:xfrm>
            <a:off x="2380694" y="635326"/>
            <a:ext cx="7430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Monthly Activities</a:t>
            </a:r>
          </a:p>
        </p:txBody>
      </p:sp>
    </p:spTree>
    <p:extLst>
      <p:ext uri="{BB962C8B-B14F-4D97-AF65-F5344CB8AC3E}">
        <p14:creationId xmlns:p14="http://schemas.microsoft.com/office/powerpoint/2010/main" val="2950542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95C413B-706A-40EB-9E91-5A5F853465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7652" t="8098" r="17652"/>
          <a:stretch/>
        </p:blipFill>
        <p:spPr>
          <a:xfrm>
            <a:off x="0" y="317376"/>
            <a:ext cx="8165391" cy="622324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611423E-97AB-45DA-A63B-29B9648EF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engagement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CE7F0D-3BF8-42B4-BFA1-8802458BA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863" y="2655666"/>
            <a:ext cx="3103689" cy="357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6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CC36D-5201-498C-8103-9AD1D69F4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Learning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F5AC2-E745-4206-83CA-2FBC8C786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Auditory</a:t>
            </a:r>
          </a:p>
          <a:p>
            <a:r>
              <a:rPr lang="en-US" dirty="0"/>
              <a:t>Visual</a:t>
            </a:r>
          </a:p>
          <a:p>
            <a:r>
              <a:rPr lang="en-US" dirty="0"/>
              <a:t>Written</a:t>
            </a:r>
          </a:p>
          <a:p>
            <a:r>
              <a:rPr lang="en-US" dirty="0"/>
              <a:t>Kinesthetic - movement</a:t>
            </a:r>
          </a:p>
          <a:p>
            <a:r>
              <a:rPr lang="en-US" dirty="0"/>
              <a:t>Multimodal – multiple styles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are being innovative currently in our Wednesday Night sessions.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are seeking to integrate different leading styles and also different age groups.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CBB5FF-C1D9-400C-B9E8-41ED05EC4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075" y="2490150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49E75F-B2A7-4E62-97AC-7635E594F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940" y="335083"/>
            <a:ext cx="3306303" cy="1859690"/>
          </a:xfrm>
          <a:prstGeom prst="rect">
            <a:avLst/>
          </a:prstGeom>
        </p:spPr>
      </p:pic>
      <p:pic>
        <p:nvPicPr>
          <p:cNvPr id="4" name="Online Media 3" title="StoneCrew- Don’t Die Today (Official Lyric Video)">
            <a:hlinkClick r:id="" action="ppaction://media"/>
            <a:extLst>
              <a:ext uri="{FF2B5EF4-FFF2-40B4-BE49-F238E27FC236}">
                <a16:creationId xmlns:a16="http://schemas.microsoft.com/office/drawing/2014/main" id="{8F8D7530-172C-4736-B43E-03818658B3D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350058" y="1963147"/>
            <a:ext cx="4013751" cy="24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6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5C3CD-4348-4DBE-8FF9-0956549A5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93243"/>
          </a:xfrm>
        </p:spPr>
        <p:txBody>
          <a:bodyPr/>
          <a:lstStyle/>
          <a:p>
            <a:r>
              <a:rPr lang="en-US" dirty="0"/>
              <a:t>Autonomous Student-led Worship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43A30-494F-4AFD-91A5-D0D29C508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" y="1883382"/>
            <a:ext cx="5877017" cy="3849624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Sunday, January 30</a:t>
            </a:r>
            <a:r>
              <a:rPr lang="en-US" sz="4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10am.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your children to come and invite their friends!!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1F48B-7824-475A-B29A-B7562E20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432" y="1496135"/>
            <a:ext cx="2388094" cy="2421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3C0C30-E823-4BDE-BAB4-3311CCDF7A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7" t="13318" r="43203" b="2799"/>
          <a:stretch/>
        </p:blipFill>
        <p:spPr>
          <a:xfrm>
            <a:off x="9004917" y="1313524"/>
            <a:ext cx="2636668" cy="25782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60272B-0BF9-415B-A898-DCB0572E4F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41" t="11282" r="43568" b="2798"/>
          <a:stretch/>
        </p:blipFill>
        <p:spPr>
          <a:xfrm>
            <a:off x="6915705" y="3907212"/>
            <a:ext cx="2451791" cy="250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40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129B8-F260-49A3-9433-6EE909531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need from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ACE74-BADE-4FCB-A76C-24D0B1D2D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463437"/>
            <a:ext cx="10058400" cy="3849624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All youth signed up for TextInChurch – text “youth” to 817.468.0083</a:t>
            </a:r>
          </a:p>
          <a:p>
            <a:r>
              <a:rPr lang="en-US" sz="2400" dirty="0"/>
              <a:t>Follow our Instagram page @stonecrewyouth</a:t>
            </a:r>
          </a:p>
          <a:p>
            <a:r>
              <a:rPr lang="en-US" sz="2400" dirty="0"/>
              <a:t>All youth in Sunday School and Bible Study</a:t>
            </a:r>
          </a:p>
          <a:p>
            <a:r>
              <a:rPr lang="en-US" sz="2400" dirty="0"/>
              <a:t>All youth signed up for a ministry serving the church (parking team, media, worship, connection, etc.)</a:t>
            </a:r>
          </a:p>
          <a:p>
            <a:r>
              <a:rPr lang="en-US" sz="2400" dirty="0"/>
              <a:t>Promote the student ministry </a:t>
            </a:r>
          </a:p>
          <a:p>
            <a:r>
              <a:rPr lang="en-US" sz="2400" dirty="0"/>
              <a:t>Email us with questions and concerns – stoneyouth@cbcarlington.org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07A406-708B-4D52-8EAB-8F0FFB23B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693" y="343686"/>
            <a:ext cx="2734544" cy="2022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3036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{8F2E0C66-360A-4A34-B48D-A681466E96A5}tf78438558_win32</Template>
  <TotalTime>122</TotalTime>
  <Words>246</Words>
  <Application>Microsoft Office PowerPoint</Application>
  <PresentationFormat>Widescreen</PresentationFormat>
  <Paragraphs>67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Garamond</vt:lpstr>
      <vt:lpstr>SavonVTI</vt:lpstr>
      <vt:lpstr>STONECrew Parent Meeting</vt:lpstr>
      <vt:lpstr>This ministry is designed to develop and deploy students to make disciples for life God’s way.</vt:lpstr>
      <vt:lpstr>Integrated Discipleship Strategy</vt:lpstr>
      <vt:lpstr>PowerPoint Presentation</vt:lpstr>
      <vt:lpstr>Social media engagement</vt:lpstr>
      <vt:lpstr>5 Learning Styles</vt:lpstr>
      <vt:lpstr>Autonomous Student-led Worship</vt:lpstr>
      <vt:lpstr>What we need from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STONECrew Parent Meeting</dc:title>
  <dc:creator>Al Curley</dc:creator>
  <cp:lastModifiedBy>Al Curley</cp:lastModifiedBy>
  <cp:revision>3</cp:revision>
  <dcterms:created xsi:type="dcterms:W3CDTF">2022-01-12T16:05:39Z</dcterms:created>
  <dcterms:modified xsi:type="dcterms:W3CDTF">2022-01-12T18:16:17Z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